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fb.ru/article/330004/tsitatyi-turgeneva-iz-luchshih-proizvedeni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ВЕЛИКИЙ МАСТЕР ЯЗЫКА И СЛОВА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(к 200-летию И. С. Тургенева)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/>
              <a:t>«Тургенев – это музыка, это – хорошее слово русской литературы, это – очарованное имя, которое что-то нежное и родное говорит всякому сердцу».</a:t>
            </a:r>
            <a:endParaRPr lang="ru-RU" dirty="0"/>
          </a:p>
          <a:p>
            <a:r>
              <a:rPr lang="ru-RU" dirty="0"/>
              <a:t>Ю. </a:t>
            </a:r>
            <a:r>
              <a:rPr lang="ru-RU" dirty="0" err="1"/>
              <a:t>Айхенвальд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9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214\Pictures\96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535717"/>
            <a:ext cx="3168353" cy="426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1124744"/>
            <a:ext cx="35283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</a:t>
            </a:r>
            <a:r>
              <a:rPr lang="ru-RU" sz="2400" b="1" dirty="0" smtClean="0"/>
              <a:t>Русская литература»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/>
              <a:t>: </a:t>
            </a:r>
            <a:r>
              <a:rPr lang="ru-RU" sz="2400" b="1" dirty="0"/>
              <a:t>[научно популярное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издание] / [сост. С. И. Панов]. –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М.: РОСМЭН-ПРЕСС, 2008.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734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764704"/>
            <a:ext cx="3682752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«Мастера </a:t>
            </a:r>
            <a:r>
              <a:rPr lang="ru-RU" b="1" dirty="0"/>
              <a:t>литературы,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театра и </a:t>
            </a:r>
            <a:r>
              <a:rPr lang="ru-RU" b="1" dirty="0" smtClean="0"/>
              <a:t>кино» [сост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Н. Б. Сергеева. – М.: Вече,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2008. </a:t>
            </a:r>
            <a:endParaRPr lang="ru-RU" dirty="0"/>
          </a:p>
        </p:txBody>
      </p:sp>
      <p:pic>
        <p:nvPicPr>
          <p:cNvPr id="10242" name="Picture 2" descr="C:\Users\214\Pictures\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3832820" cy="509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5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692696"/>
            <a:ext cx="4546848" cy="4025608"/>
          </a:xfrm>
        </p:spPr>
        <p:txBody>
          <a:bodyPr>
            <a:normAutofit/>
          </a:bodyPr>
          <a:lstStyle/>
          <a:p>
            <a:r>
              <a:rPr lang="ru-RU" b="1" dirty="0"/>
              <a:t>Русские писатели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[</a:t>
            </a:r>
            <a:r>
              <a:rPr lang="ru-RU" b="1" dirty="0"/>
              <a:t>Н. М. </a:t>
            </a:r>
            <a:r>
              <a:rPr lang="ru-RU" b="1" dirty="0" err="1"/>
              <a:t>Войнова</a:t>
            </a:r>
            <a:r>
              <a:rPr lang="ru-RU" b="1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А. И. Журавлева, Д. П. </a:t>
            </a:r>
            <a:r>
              <a:rPr lang="ru-RU" b="1" dirty="0" err="1"/>
              <a:t>Ивинский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 др.]. – М.: РОСМЭН-ПРЕСС,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2003.</a:t>
            </a:r>
            <a:endParaRPr lang="ru-RU" dirty="0"/>
          </a:p>
        </p:txBody>
      </p:sp>
      <p:pic>
        <p:nvPicPr>
          <p:cNvPr id="11266" name="Picture 2" descr="C:\Users\214\Pictures\9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5" y="620688"/>
            <a:ext cx="338861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39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412776"/>
            <a:ext cx="4186808" cy="330552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Энциклопедия для детей.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Т. 9. Русская литература. Ч. 1.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От былин и летописей до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классики XIX века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гл. ред. М. Аксенова. </a:t>
            </a:r>
            <a:endParaRPr lang="ru-RU" dirty="0"/>
          </a:p>
        </p:txBody>
      </p:sp>
      <p:pic>
        <p:nvPicPr>
          <p:cNvPr id="12291" name="Picture 3" descr="C:\Users\214\Pictures\9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7483"/>
            <a:ext cx="3456384" cy="457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Вся моя биография в моих сочинениях»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«Он рисует своих героев как поэт и живописец. Ему одинаково интересны как их страсти, так и черты их лиц».</a:t>
            </a: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 err="1" smtClean="0"/>
              <a:t>Проспер</a:t>
            </a:r>
            <a:r>
              <a:rPr lang="ru-RU" dirty="0" smtClean="0"/>
              <a:t> </a:t>
            </a:r>
            <a:r>
              <a:rPr lang="ru-RU" dirty="0"/>
              <a:t>Мериме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38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908720"/>
            <a:ext cx="4690864" cy="380958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Еремин, В.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Сто великих литературных героев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r>
              <a:rPr lang="ru-RU" b="1" dirty="0"/>
              <a:t>В. Н. Еремин.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Вече, 2009</a:t>
            </a:r>
            <a:endParaRPr lang="ru-RU" dirty="0"/>
          </a:p>
        </p:txBody>
      </p:sp>
      <p:pic>
        <p:nvPicPr>
          <p:cNvPr id="13314" name="Picture 2" descr="C:\Users\214\Pictures\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109479" cy="47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2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548680"/>
            <a:ext cx="3826768" cy="4169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Собрание сочинений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30 т. Т. 1. Стихотворения,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поэмы, статьи и рецензии,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прозаические наброски 1834-1849 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Тургенев. </a:t>
            </a:r>
            <a:endParaRPr lang="ru-RU" dirty="0"/>
          </a:p>
        </p:txBody>
      </p:sp>
      <p:pic>
        <p:nvPicPr>
          <p:cNvPr id="14338" name="Picture 2" descr="C:\Users\214\Pictures\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36" y="908720"/>
            <a:ext cx="3252323" cy="508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3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692696"/>
            <a:ext cx="4618856" cy="402560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Собрание </a:t>
            </a:r>
            <a:r>
              <a:rPr lang="ru-RU" b="1" dirty="0" smtClean="0"/>
              <a:t>сочинений: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12 т. Т. 1. Записки охотника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1847-1874 / И. С. Тургенев. –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М.: Художественная литература</a:t>
            </a:r>
            <a:endParaRPr lang="ru-RU" dirty="0"/>
          </a:p>
        </p:txBody>
      </p:sp>
      <p:pic>
        <p:nvPicPr>
          <p:cNvPr id="15362" name="Picture 2" descr="C:\Users\214\Pictures\9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52" y="692696"/>
            <a:ext cx="3250200" cy="523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3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268760"/>
            <a:ext cx="3682752" cy="344954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Вешние воды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r>
              <a:rPr lang="ru-RU" b="1" dirty="0"/>
              <a:t>повесть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Тургенев.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Советская Россия, 1978. </a:t>
            </a:r>
            <a:endParaRPr lang="ru-RU" dirty="0"/>
          </a:p>
        </p:txBody>
      </p:sp>
      <p:pic>
        <p:nvPicPr>
          <p:cNvPr id="16386" name="Picture 2" descr="C:\Users\214\Pictures\9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3316599" cy="499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692696"/>
            <a:ext cx="4402832" cy="402560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Дворянское гнездо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Тургенев. – М.: Детская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литература, 1982. </a:t>
            </a:r>
            <a:endParaRPr lang="ru-RU" dirty="0"/>
          </a:p>
        </p:txBody>
      </p:sp>
      <p:pic>
        <p:nvPicPr>
          <p:cNvPr id="17410" name="Picture 2" descr="C:\Users\214\Pictures\9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890" y="1124744"/>
            <a:ext cx="2906053" cy="463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04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530352"/>
            <a:ext cx="5770984" cy="44828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  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Талант </a:t>
            </a:r>
            <a:r>
              <a:rPr lang="ru-RU" b="1" dirty="0"/>
              <a:t>крупный и самобытный</a:t>
            </a:r>
            <a:endParaRPr lang="ru-RU" dirty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 smtClean="0"/>
              <a:t>«…</a:t>
            </a:r>
            <a:r>
              <a:rPr lang="ru-RU" i="1" dirty="0"/>
              <a:t>Он был одним из замечательнейших писателей нынешнего столетия и в то же время самым прямым, самым искренним и самым честным человеком, каких только можно встретить».</a:t>
            </a:r>
            <a:endParaRPr lang="ru-RU" dirty="0"/>
          </a:p>
          <a:p>
            <a:pPr marL="0" indent="0" algn="r">
              <a:buNone/>
            </a:pPr>
            <a:r>
              <a:rPr lang="ru-RU" dirty="0"/>
              <a:t>Ги-де Мопассан</a:t>
            </a:r>
          </a:p>
          <a:p>
            <a:endParaRPr lang="ru-RU" dirty="0"/>
          </a:p>
        </p:txBody>
      </p:sp>
      <p:pic>
        <p:nvPicPr>
          <p:cNvPr id="2050" name="Picture 2" descr="C:\Users\214\Pictures\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0984"/>
            <a:ext cx="20478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89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692696"/>
            <a:ext cx="3682752" cy="475252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Дым</a:t>
            </a:r>
            <a:r>
              <a:rPr lang="ru-RU" b="1" dirty="0"/>
              <a:t>. Новь.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И</a:t>
            </a:r>
            <a:r>
              <a:rPr lang="ru-RU" b="1" dirty="0"/>
              <a:t>. С. Тургенев.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Художественная литература,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1970.</a:t>
            </a:r>
            <a:endParaRPr lang="ru-RU" dirty="0"/>
          </a:p>
        </p:txBody>
      </p:sp>
      <p:pic>
        <p:nvPicPr>
          <p:cNvPr id="18434" name="Picture 2" descr="C:\Users\214\Pictures\9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3168352" cy="483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82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548680"/>
            <a:ext cx="3970784" cy="416962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Записки </a:t>
            </a:r>
            <a:r>
              <a:rPr lang="ru-RU" b="1" dirty="0" smtClean="0"/>
              <a:t>охотника.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повести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И. С. Тургенев.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Мир книги, 2007</a:t>
            </a:r>
            <a:endParaRPr lang="ru-RU" dirty="0"/>
          </a:p>
        </p:txBody>
      </p:sp>
      <p:pic>
        <p:nvPicPr>
          <p:cNvPr id="19458" name="Picture 2" descr="C:\Users\214\Pictures\9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15803"/>
            <a:ext cx="2664296" cy="422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1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620688"/>
            <a:ext cx="3970784" cy="4097616"/>
          </a:xfrm>
        </p:spPr>
        <p:txBody>
          <a:bodyPr>
            <a:normAutofit/>
          </a:bodyPr>
          <a:lstStyle/>
          <a:p>
            <a:r>
              <a:rPr lang="ru-RU" b="1" dirty="0"/>
              <a:t>Месяц в </a:t>
            </a:r>
            <a:r>
              <a:rPr lang="ru-RU" b="1" dirty="0" smtClean="0"/>
              <a:t>деревне.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комедия в пяти </a:t>
            </a:r>
            <a:r>
              <a:rPr lang="ru-RU" b="1" dirty="0" smtClean="0"/>
              <a:t>действиях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Тургенев. – Л.: Детская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литература, 1983. </a:t>
            </a:r>
            <a:endParaRPr lang="ru-RU" dirty="0"/>
          </a:p>
        </p:txBody>
      </p:sp>
      <p:pic>
        <p:nvPicPr>
          <p:cNvPr id="20482" name="Picture 2" descr="C:\Users\214\Pictures\9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3001516" cy="496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887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700808"/>
            <a:ext cx="3888432" cy="301749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Отцы и дети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r>
              <a:rPr lang="ru-RU" b="1" dirty="0"/>
              <a:t>И. С. Тургенев. – М.:            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Эксмо</a:t>
            </a:r>
            <a:r>
              <a:rPr lang="ru-RU" b="1" dirty="0"/>
              <a:t>, 2009.</a:t>
            </a:r>
            <a:endParaRPr lang="ru-RU" dirty="0"/>
          </a:p>
        </p:txBody>
      </p:sp>
      <p:pic>
        <p:nvPicPr>
          <p:cNvPr id="21506" name="Picture 2" descr="C:\Users\214\Pictures\9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12" y="980729"/>
            <a:ext cx="3109992" cy="475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49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908720"/>
            <a:ext cx="4186808" cy="453650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Первая любовь. Ася         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Тургенев. – М.: АСТ: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Астрель</a:t>
            </a:r>
            <a:r>
              <a:rPr lang="ru-RU" b="1" dirty="0"/>
              <a:t>, 2008</a:t>
            </a:r>
            <a:endParaRPr lang="ru-RU" dirty="0"/>
          </a:p>
        </p:txBody>
      </p:sp>
      <p:pic>
        <p:nvPicPr>
          <p:cNvPr id="22530" name="Picture 2" descr="C:\Users\214\Pictures\9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3240360" cy="50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116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214\Pictures\99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2087918" cy="346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1268760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Стихотворения в прозе       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И. С. Тургенев; рис.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А. </a:t>
            </a:r>
            <a:r>
              <a:rPr lang="ru-RU" sz="2400" b="1" dirty="0" err="1"/>
              <a:t>Милованова</a:t>
            </a:r>
            <a:r>
              <a:rPr lang="ru-RU" sz="2400" b="1" dirty="0"/>
              <a:t>. – М.: Детская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литература, 2001.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9024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214\Pictures\99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16660"/>
            <a:ext cx="2662039" cy="424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1700808"/>
            <a:ext cx="33843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Странная история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повести, рассказы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И. С. Тургенев. – М.: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Советская Россия, 1991.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39656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8003232" cy="525658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«У счастья нет завтрашнего дня; у него нет и вчерашнего; оно не помнит прошедшего, не думает о будущем; у него есть настоящее – и то не день, а мгновенье</a:t>
            </a:r>
            <a:r>
              <a:rPr lang="ru-RU" dirty="0" smtClean="0"/>
              <a:t>».  И С. Тургенев «Ася»</a:t>
            </a:r>
          </a:p>
          <a:p>
            <a:r>
              <a:rPr lang="ru-RU" dirty="0" smtClean="0"/>
              <a:t> </a:t>
            </a:r>
            <a:r>
              <a:rPr lang="ru-RU" dirty="0"/>
              <a:t>«Один мне судья: сам господь Бог, и больше никого. Тот один знает, каков я человек на сем свете суть и точно ли даром хлеб ем». И С. Тургенев </a:t>
            </a:r>
            <a:r>
              <a:rPr lang="ru-RU" dirty="0" smtClean="0"/>
              <a:t>«Муму»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«Порицать, бранить имеет право только тот, кто любит». </a:t>
            </a:r>
            <a:r>
              <a:rPr lang="ru-RU" dirty="0" smtClean="0"/>
              <a:t>– </a:t>
            </a:r>
          </a:p>
          <a:p>
            <a:pPr marL="0" indent="0">
              <a:buNone/>
            </a:pPr>
            <a:r>
              <a:rPr lang="ru-RU" dirty="0" smtClean="0"/>
              <a:t>Читайте </a:t>
            </a:r>
            <a:r>
              <a:rPr lang="ru-RU" dirty="0"/>
              <a:t>подробнее на FB.ru: </a:t>
            </a:r>
            <a:r>
              <a:rPr lang="ru-RU" dirty="0">
                <a:hlinkClick r:id="rId2"/>
              </a:rPr>
              <a:t>http://fb.ru/article/330004/tsitatyi-turgeneva-iz-luchshih-proizvedeniy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49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052736"/>
            <a:ext cx="3888432" cy="46142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</a:t>
            </a:r>
            <a:r>
              <a:rPr lang="ru-RU" b="1" dirty="0"/>
              <a:t>Тропа к Тургеневу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В. Афанасьев,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</a:t>
            </a:r>
            <a:r>
              <a:rPr lang="ru-RU" b="1" dirty="0"/>
              <a:t>. </a:t>
            </a:r>
            <a:r>
              <a:rPr lang="ru-RU" b="1" dirty="0" err="1"/>
              <a:t>Боголепов</a:t>
            </a:r>
            <a:r>
              <a:rPr lang="ru-RU" b="1" dirty="0"/>
              <a:t>. –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М.: Детская литература, 1983</a:t>
            </a:r>
            <a:endParaRPr lang="ru-RU" dirty="0"/>
          </a:p>
        </p:txBody>
      </p:sp>
      <p:pic>
        <p:nvPicPr>
          <p:cNvPr id="1026" name="Picture 2" descr="C:\Users\214\Pictures\9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34559"/>
            <a:ext cx="3328764" cy="467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530352"/>
            <a:ext cx="3826768" cy="4187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</a:t>
            </a:r>
            <a:r>
              <a:rPr lang="ru-RU" b="1" dirty="0" smtClean="0"/>
              <a:t>Тургенев»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Н. Богословский.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Молодая гвардия, 1959</a:t>
            </a:r>
            <a:endParaRPr lang="ru-RU" dirty="0"/>
          </a:p>
        </p:txBody>
      </p:sp>
      <p:pic>
        <p:nvPicPr>
          <p:cNvPr id="3074" name="Picture 2" descr="C:\Users\214\Pictures\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3528392" cy="555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28800"/>
            <a:ext cx="3898776" cy="441081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«Тургенев </a:t>
            </a:r>
            <a:r>
              <a:rPr lang="ru-RU" b="1" dirty="0"/>
              <a:t>и </a:t>
            </a:r>
            <a:r>
              <a:rPr lang="ru-RU" b="1" dirty="0" smtClean="0"/>
              <a:t>Россия»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Г. </a:t>
            </a:r>
            <a:r>
              <a:rPr lang="ru-RU" b="1" dirty="0" err="1"/>
              <a:t>Винникова</a:t>
            </a:r>
            <a:r>
              <a:rPr lang="ru-RU" b="1" dirty="0"/>
              <a:t>. – 2-е изд.,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перераб</a:t>
            </a:r>
            <a:r>
              <a:rPr lang="ru-RU" b="1" dirty="0"/>
              <a:t>. и доп.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Советская Россия, 1977. </a:t>
            </a:r>
            <a:endParaRPr lang="ru-RU" dirty="0"/>
          </a:p>
        </p:txBody>
      </p:sp>
      <p:pic>
        <p:nvPicPr>
          <p:cNvPr id="4098" name="Picture 2" descr="C:\Users\214\Pictures\9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3074259" cy="481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3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530352"/>
            <a:ext cx="4042792" cy="4187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«Воспоминания </a:t>
            </a:r>
            <a:r>
              <a:rPr lang="ru-RU" b="1" dirty="0"/>
              <a:t>о семье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И. С. </a:t>
            </a:r>
            <a:r>
              <a:rPr lang="ru-RU" b="1" dirty="0" smtClean="0"/>
              <a:t>Тургенева»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В. Н. Житова. – Тула: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Тульское книжное издательство,     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1961</a:t>
            </a:r>
            <a:endParaRPr lang="ru-RU" dirty="0"/>
          </a:p>
        </p:txBody>
      </p:sp>
      <p:pic>
        <p:nvPicPr>
          <p:cNvPr id="5122" name="Picture 2" descr="C:\Users\214\Pictures\9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3240360" cy="520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7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530352"/>
            <a:ext cx="4258816" cy="46268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«Иван </a:t>
            </a:r>
            <a:r>
              <a:rPr lang="ru-RU" b="1" dirty="0"/>
              <a:t>Сергеевич Тургенев.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Жизнь. Искусство. </a:t>
            </a:r>
            <a:r>
              <a:rPr lang="ru-RU" b="1" dirty="0" smtClean="0"/>
              <a:t>Время»: </a:t>
            </a:r>
            <a:r>
              <a:rPr lang="ru-RU" b="1" dirty="0"/>
              <a:t>альбом / [авт.- сост.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Ю. П. Пищулин; худ.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В. В. Андреева, перевод с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француз. Т. П. Лукиной].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Советская Россия, 1988. –</a:t>
            </a:r>
            <a:endParaRPr lang="ru-RU" dirty="0"/>
          </a:p>
        </p:txBody>
      </p:sp>
      <p:pic>
        <p:nvPicPr>
          <p:cNvPr id="6146" name="Picture 2" descr="C:\Users\214\Pictures\9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38334"/>
            <a:ext cx="3168352" cy="41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61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908720"/>
            <a:ext cx="4258816" cy="4464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</a:t>
            </a:r>
            <a:r>
              <a:rPr lang="ru-RU" b="1" dirty="0" smtClean="0"/>
              <a:t>Иван </a:t>
            </a:r>
            <a:r>
              <a:rPr lang="ru-RU" b="1" dirty="0"/>
              <a:t>Сергеевич </a:t>
            </a:r>
            <a:r>
              <a:rPr lang="ru-RU" b="1" dirty="0" smtClean="0"/>
              <a:t>Тургенев»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книга для учащихся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старших классов средней школы /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Ю. В. Лебедев. – М.: Просвещение,   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1989</a:t>
            </a:r>
            <a:endParaRPr lang="ru-RU" dirty="0"/>
          </a:p>
        </p:txBody>
      </p:sp>
      <p:pic>
        <p:nvPicPr>
          <p:cNvPr id="7170" name="Picture 2" descr="C:\Users\214\Pictures\9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735901"/>
            <a:ext cx="3385311" cy="521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99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340768"/>
            <a:ext cx="3960440" cy="337753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«Тургенев»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Ю. В. Лебедев. – М.: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Молодая гвардия, 1990</a:t>
            </a:r>
            <a:endParaRPr lang="ru-RU" dirty="0"/>
          </a:p>
        </p:txBody>
      </p:sp>
      <p:pic>
        <p:nvPicPr>
          <p:cNvPr id="8194" name="Picture 2" descr="C:\Users\214\Pictures\9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6" y="836713"/>
            <a:ext cx="2608914" cy="40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7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51</TotalTime>
  <Words>179</Words>
  <Application>Microsoft Office PowerPoint</Application>
  <PresentationFormat>Экран (4:3)</PresentationFormat>
  <Paragraphs>43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ВЕЛИКИЙ МАСТЕР ЯЗЫКА И СЛОВА (к 200-летию И. С. Тургенева)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ВЕЛИКИЙ МАСТЕР ЯЗЫКА И СЛОВА (к 200-летию И. С. Тургенева)</dc:title>
  <dc:creator>214</dc:creator>
  <cp:lastModifiedBy>Секретарь</cp:lastModifiedBy>
  <cp:revision>8</cp:revision>
  <dcterms:created xsi:type="dcterms:W3CDTF">2018-10-22T10:45:10Z</dcterms:created>
  <dcterms:modified xsi:type="dcterms:W3CDTF">2019-02-01T11:39:24Z</dcterms:modified>
</cp:coreProperties>
</file>